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" userDrawn="1">
          <p15:clr>
            <a:srgbClr val="A4A3A4"/>
          </p15:clr>
        </p15:guide>
        <p15:guide id="2" pos="471" userDrawn="1">
          <p15:clr>
            <a:srgbClr val="A4A3A4"/>
          </p15:clr>
        </p15:guide>
        <p15:guide id="3" pos="5148" userDrawn="1">
          <p15:clr>
            <a:srgbClr val="A4A3A4"/>
          </p15:clr>
        </p15:guide>
        <p15:guide id="4" orient="horz" pos="40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33"/>
    <a:srgbClr val="FF6432"/>
    <a:srgbClr val="B77C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963" autoAdjust="0"/>
    <p:restoredTop sz="94660"/>
  </p:normalViewPr>
  <p:slideViewPr>
    <p:cSldViewPr>
      <p:cViewPr>
        <p:scale>
          <a:sx n="90" d="100"/>
          <a:sy n="90" d="100"/>
        </p:scale>
        <p:origin x="272" y="284"/>
      </p:cViewPr>
      <p:guideLst>
        <p:guide orient="horz" pos="431"/>
        <p:guide pos="471"/>
        <p:guide pos="5148"/>
        <p:guide orient="horz" pos="40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5105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81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4204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97874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3645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272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7360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7544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6282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647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3294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1548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67000" y="414000"/>
            <a:ext cx="7191479" cy="4500000"/>
          </a:xfrm>
          <a:ln>
            <a:noFill/>
          </a:ln>
        </p:spPr>
        <p:txBody>
          <a:bodyPr anchor="t">
            <a:noAutofit/>
          </a:bodyPr>
          <a:lstStyle/>
          <a:p>
            <a:pPr algn="l"/>
            <a:r>
              <a:rPr kumimoji="1" lang="en-US" altLang="ja-JP" sz="11500" dirty="0" smtClean="0">
                <a:solidFill>
                  <a:srgbClr val="FF6633"/>
                </a:solidFill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K</a:t>
            </a: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ids</a:t>
            </a:r>
            <a:b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Fun</a:t>
            </a:r>
            <a:b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Ruby</a:t>
            </a:r>
            <a:r>
              <a:rPr kumimoji="1" lang="en-US" altLang="ja-JP" sz="11500" dirty="0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!</a:t>
            </a:r>
            <a:endParaRPr kumimoji="1" lang="ja-JP" altLang="en-US" sz="11500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50800" dist="889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 rot="20348698">
            <a:off x="3714265" y="886921"/>
            <a:ext cx="5032992" cy="1922083"/>
          </a:xfrm>
        </p:spPr>
        <p:txBody>
          <a:bodyPr>
            <a:noAutofit/>
          </a:bodyPr>
          <a:lstStyle/>
          <a:p>
            <a:pPr algn="l"/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ntroduction of the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malruby and the </a:t>
            </a:r>
            <a:r>
              <a:rPr lang="en-US" altLang="ja-JP" sz="3200" dirty="0" smtClean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Ruby</a:t>
            </a:r>
            <a:r>
              <a:rPr lang="en-US" altLang="ja-JP" sz="32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rogramming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hounendan</a:t>
            </a:r>
            <a:endParaRPr kumimoji="1" lang="ja-JP" alt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761" y="5364000"/>
            <a:ext cx="2783618" cy="1297631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657000" y="5499000"/>
            <a:ext cx="454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Kouji Takao and </a:t>
            </a:r>
            <a:r>
              <a:rPr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Nobuyuki Honda,</a:t>
            </a:r>
            <a:endParaRPr lang="en-US" altLang="ja-JP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a typeface="Segoe UI Symbol" panose="020B0502040204020203" pitchFamily="34" charset="0"/>
            </a:endParaRPr>
          </a:p>
          <a:p>
            <a:r>
              <a:rPr kumimoji="1"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The Ruby Programming Shounendan,</a:t>
            </a:r>
          </a:p>
          <a:p>
            <a:r>
              <a:rPr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RubyKaigi 2014, 09.19.2014</a:t>
            </a:r>
            <a:endParaRPr kumimoji="1" lang="ja-JP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329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/>
          <p:cNvSpPr txBox="1"/>
          <p:nvPr/>
        </p:nvSpPr>
        <p:spPr>
          <a:xfrm flipH="1" flipV="1">
            <a:off x="679855" y="3375829"/>
            <a:ext cx="7560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N</a:t>
            </a:r>
            <a:r>
              <a:rPr kumimoji="1" lang="en-US" altLang="ja-JP" sz="6000" dirty="0" smtClean="0"/>
              <a:t>obuyuki Honda</a:t>
            </a:r>
          </a:p>
          <a:p>
            <a:r>
              <a:rPr lang="en-US" altLang="ja-JP" sz="2400" b="1" dirty="0" smtClean="0"/>
              <a:t>A chief education officer</a:t>
            </a:r>
            <a:r>
              <a:rPr lang="en-US" altLang="ja-JP" sz="2400" b="1" dirty="0"/>
              <a:t> </a:t>
            </a:r>
            <a:r>
              <a:rPr lang="en-US" altLang="ja-JP" sz="2400" b="1" dirty="0" smtClean="0"/>
              <a:t>of</a:t>
            </a:r>
          </a:p>
          <a:p>
            <a:r>
              <a:rPr lang="en-US" altLang="ja-JP" sz="2400" b="1" dirty="0" smtClean="0"/>
              <a:t>the </a:t>
            </a:r>
            <a:r>
              <a:rPr lang="en-US" altLang="ja-JP" sz="2400" b="1" dirty="0"/>
              <a:t>Ruby </a:t>
            </a:r>
            <a:r>
              <a:rPr lang="en-US" altLang="ja-JP" sz="2400" b="1" dirty="0" smtClean="0"/>
              <a:t>Programming </a:t>
            </a:r>
            <a:r>
              <a:rPr lang="en-US" altLang="ja-JP" sz="2400" b="1" dirty="0" err="1" smtClean="0"/>
              <a:t>shounendan</a:t>
            </a:r>
            <a:endParaRPr lang="ja-JP" altLang="en-US" sz="7200" b="1" dirty="0"/>
          </a:p>
          <a:p>
            <a:endParaRPr lang="en-US" altLang="ja-JP" sz="2400" b="1" dirty="0" smtClean="0"/>
          </a:p>
          <a:p>
            <a:r>
              <a:rPr lang="en-US" altLang="ja-JP" sz="2400" b="1" dirty="0" err="1" smtClean="0"/>
              <a:t>nobyuki@smalruby.jp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nobyuki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本多 展幸</a:t>
            </a:r>
            <a:endParaRPr lang="en-US" altLang="ja-JP" sz="2400" b="1" dirty="0" smtClean="0"/>
          </a:p>
        </p:txBody>
      </p:sp>
      <p:sp>
        <p:nvSpPr>
          <p:cNvPr id="5" name="斜め縞 4"/>
          <p:cNvSpPr/>
          <p:nvPr/>
        </p:nvSpPr>
        <p:spPr>
          <a:xfrm rot="10800000">
            <a:off x="747712" y="593996"/>
            <a:ext cx="7424737" cy="5805216"/>
          </a:xfrm>
          <a:prstGeom prst="diagStripe">
            <a:avLst>
              <a:gd name="adj" fmla="val 97805"/>
            </a:avLst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657000" y="504000"/>
            <a:ext cx="75154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K</a:t>
            </a:r>
            <a:r>
              <a:rPr kumimoji="1" lang="en-US" altLang="ja-JP" sz="6000" dirty="0" smtClean="0"/>
              <a:t>ouji Takao</a:t>
            </a:r>
          </a:p>
          <a:p>
            <a:r>
              <a:rPr lang="en-US" altLang="ja-JP" sz="2400" b="1" dirty="0"/>
              <a:t>A leader of the Ruby </a:t>
            </a:r>
            <a:r>
              <a:rPr lang="en-US" altLang="ja-JP" sz="2400" b="1" dirty="0" smtClean="0"/>
              <a:t>Programming</a:t>
            </a:r>
          </a:p>
          <a:p>
            <a:r>
              <a:rPr lang="en-US" altLang="ja-JP" sz="2400" b="1" dirty="0" smtClean="0"/>
              <a:t>Shounendan, </a:t>
            </a:r>
            <a:r>
              <a:rPr lang="en-US" altLang="ja-JP" sz="2400" b="1" dirty="0" err="1" smtClean="0"/>
              <a:t>CRuby</a:t>
            </a:r>
            <a:r>
              <a:rPr lang="en-US" altLang="ja-JP" sz="2400" b="1" dirty="0" smtClean="0"/>
              <a:t> </a:t>
            </a:r>
            <a:r>
              <a:rPr lang="en-US" altLang="ja-JP" sz="2400" b="1" dirty="0" err="1" smtClean="0"/>
              <a:t>commiter</a:t>
            </a:r>
            <a:endParaRPr lang="en-US" altLang="ja-JP" sz="2400" b="1" dirty="0" smtClean="0"/>
          </a:p>
          <a:p>
            <a:endParaRPr lang="ja-JP" altLang="en-US" sz="2000" b="1" dirty="0"/>
          </a:p>
          <a:p>
            <a:r>
              <a:rPr lang="en-US" altLang="ja-JP" sz="2400" b="1" dirty="0" err="1" smtClean="0"/>
              <a:t>kouji@smalruby.jp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takaokouji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高尾 宏治</a:t>
            </a:r>
            <a:endParaRPr lang="en-US" altLang="ja-JP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693680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 flipV="1">
            <a:off x="756057" y="3339000"/>
            <a:ext cx="7515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K</a:t>
            </a:r>
            <a:r>
              <a:rPr kumimoji="1" lang="en-US" altLang="ja-JP" sz="6000" dirty="0" smtClean="0"/>
              <a:t>ouji Takao</a:t>
            </a:r>
          </a:p>
          <a:p>
            <a:r>
              <a:rPr lang="en-US" altLang="ja-JP" sz="2400" b="1" dirty="0"/>
              <a:t>A leader of the Ruby </a:t>
            </a:r>
            <a:r>
              <a:rPr lang="en-US" altLang="ja-JP" sz="2400" b="1" dirty="0" smtClean="0"/>
              <a:t>Programming</a:t>
            </a:r>
          </a:p>
          <a:p>
            <a:r>
              <a:rPr lang="en-US" altLang="ja-JP" sz="2400" b="1" dirty="0" smtClean="0"/>
              <a:t>Shounendan, </a:t>
            </a:r>
            <a:r>
              <a:rPr lang="en-US" altLang="ja-JP" sz="2400" b="1" dirty="0" err="1" smtClean="0"/>
              <a:t>CRuby</a:t>
            </a:r>
            <a:r>
              <a:rPr lang="en-US" altLang="ja-JP" sz="2400" b="1" dirty="0" smtClean="0"/>
              <a:t> </a:t>
            </a:r>
            <a:r>
              <a:rPr lang="en-US" altLang="ja-JP" sz="2400" b="1" dirty="0" err="1"/>
              <a:t>commiter</a:t>
            </a:r>
            <a:endParaRPr lang="ja-JP" altLang="en-US" sz="7200" b="1" dirty="0"/>
          </a:p>
          <a:p>
            <a:endParaRPr lang="en-US" altLang="ja-JP" sz="2400" b="1" dirty="0" smtClean="0"/>
          </a:p>
          <a:p>
            <a:r>
              <a:rPr lang="en-US" altLang="ja-JP" sz="2400" b="1" dirty="0" err="1" smtClean="0"/>
              <a:t>kouji@smalruby.jp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takaokouji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高尾 宏治</a:t>
            </a:r>
            <a:endParaRPr lang="en-US" altLang="ja-JP" sz="2400" b="1" dirty="0" smtClean="0"/>
          </a:p>
        </p:txBody>
      </p:sp>
      <p:sp>
        <p:nvSpPr>
          <p:cNvPr id="5" name="斜め縞 4"/>
          <p:cNvSpPr/>
          <p:nvPr/>
        </p:nvSpPr>
        <p:spPr>
          <a:xfrm rot="10800000">
            <a:off x="741880" y="593996"/>
            <a:ext cx="7430570" cy="5805216"/>
          </a:xfrm>
          <a:prstGeom prst="diagStripe">
            <a:avLst>
              <a:gd name="adj" fmla="val 97927"/>
            </a:avLst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 flipH="1">
            <a:off x="676939" y="533116"/>
            <a:ext cx="7560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N</a:t>
            </a:r>
            <a:r>
              <a:rPr kumimoji="1" lang="en-US" altLang="ja-JP" sz="6000" dirty="0" smtClean="0"/>
              <a:t>obuyuki Honda</a:t>
            </a:r>
          </a:p>
          <a:p>
            <a:r>
              <a:rPr lang="en-US" altLang="ja-JP" sz="2400" b="1" dirty="0" smtClean="0"/>
              <a:t>A chief education officer</a:t>
            </a:r>
            <a:r>
              <a:rPr lang="en-US" altLang="ja-JP" sz="2400" b="1" dirty="0"/>
              <a:t> </a:t>
            </a:r>
            <a:r>
              <a:rPr lang="en-US" altLang="ja-JP" sz="2400" b="1" dirty="0" smtClean="0"/>
              <a:t>of</a:t>
            </a:r>
          </a:p>
          <a:p>
            <a:r>
              <a:rPr lang="en-US" altLang="ja-JP" sz="2400" b="1" dirty="0" smtClean="0"/>
              <a:t>the </a:t>
            </a:r>
            <a:r>
              <a:rPr lang="en-US" altLang="ja-JP" sz="2400" b="1" dirty="0"/>
              <a:t>Ruby </a:t>
            </a:r>
            <a:r>
              <a:rPr lang="en-US" altLang="ja-JP" sz="2400" b="1" dirty="0" smtClean="0"/>
              <a:t>Programming </a:t>
            </a:r>
            <a:r>
              <a:rPr lang="en-US" altLang="ja-JP" sz="2400" b="1" dirty="0" err="1" smtClean="0"/>
              <a:t>shounendan</a:t>
            </a:r>
            <a:endParaRPr lang="ja-JP" altLang="en-US" sz="7200" b="1" dirty="0"/>
          </a:p>
          <a:p>
            <a:endParaRPr lang="en-US" altLang="ja-JP" sz="1600" b="1" dirty="0" smtClean="0"/>
          </a:p>
          <a:p>
            <a:r>
              <a:rPr lang="en-US" altLang="ja-JP" sz="2400" b="1" dirty="0" err="1" smtClean="0"/>
              <a:t>nobyuki@smalruby.jp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nobyuki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本多 展幸</a:t>
            </a:r>
            <a:endParaRPr lang="en-US" altLang="ja-JP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587772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 flipV="1">
            <a:off x="756057" y="3339000"/>
            <a:ext cx="7515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K</a:t>
            </a:r>
            <a:r>
              <a:rPr kumimoji="1" lang="en-US" altLang="ja-JP" sz="6000" dirty="0" smtClean="0"/>
              <a:t>ouji Takao</a:t>
            </a:r>
          </a:p>
          <a:p>
            <a:r>
              <a:rPr lang="en-US" altLang="ja-JP" sz="2400" b="1" dirty="0"/>
              <a:t>A leader of the Ruby </a:t>
            </a:r>
            <a:r>
              <a:rPr lang="en-US" altLang="ja-JP" sz="2400" b="1" dirty="0" smtClean="0"/>
              <a:t>Programming</a:t>
            </a:r>
          </a:p>
          <a:p>
            <a:r>
              <a:rPr lang="en-US" altLang="ja-JP" sz="2400" b="1" dirty="0" smtClean="0"/>
              <a:t>Shounendan, </a:t>
            </a:r>
            <a:r>
              <a:rPr lang="en-US" altLang="ja-JP" sz="2400" b="1" dirty="0" err="1" smtClean="0"/>
              <a:t>CRuby</a:t>
            </a:r>
            <a:r>
              <a:rPr lang="en-US" altLang="ja-JP" sz="2400" b="1" dirty="0" smtClean="0"/>
              <a:t> </a:t>
            </a:r>
            <a:r>
              <a:rPr lang="en-US" altLang="ja-JP" sz="2400" b="1" dirty="0" err="1"/>
              <a:t>commiter</a:t>
            </a:r>
            <a:endParaRPr lang="ja-JP" altLang="en-US" sz="7200" b="1" dirty="0"/>
          </a:p>
          <a:p>
            <a:endParaRPr lang="en-US" altLang="ja-JP" sz="2400" b="1" dirty="0" smtClean="0"/>
          </a:p>
          <a:p>
            <a:r>
              <a:rPr lang="en-US" altLang="ja-JP" sz="2400" b="1" dirty="0" err="1" smtClean="0"/>
              <a:t>kouji@smalruby.jp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takaokouji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高尾 宏治</a:t>
            </a:r>
            <a:endParaRPr lang="en-US" altLang="ja-JP" sz="2400" b="1" dirty="0" smtClean="0"/>
          </a:p>
        </p:txBody>
      </p:sp>
      <p:sp>
        <p:nvSpPr>
          <p:cNvPr id="5" name="斜め縞 4"/>
          <p:cNvSpPr/>
          <p:nvPr/>
        </p:nvSpPr>
        <p:spPr>
          <a:xfrm rot="10800000">
            <a:off x="741880" y="593996"/>
            <a:ext cx="7430570" cy="5805216"/>
          </a:xfrm>
          <a:prstGeom prst="diagStripe">
            <a:avLst>
              <a:gd name="adj" fmla="val 97927"/>
            </a:avLst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 flipH="1">
            <a:off x="676939" y="533116"/>
            <a:ext cx="7560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N</a:t>
            </a:r>
            <a:r>
              <a:rPr kumimoji="1" lang="en-US" altLang="ja-JP" sz="6000" dirty="0" smtClean="0"/>
              <a:t>obuyuki Honda</a:t>
            </a:r>
          </a:p>
          <a:p>
            <a:r>
              <a:rPr lang="en-US" altLang="ja-JP" sz="2400" b="1" dirty="0" smtClean="0"/>
              <a:t>A chief education officer</a:t>
            </a:r>
            <a:r>
              <a:rPr lang="en-US" altLang="ja-JP" sz="2400" b="1" dirty="0"/>
              <a:t> </a:t>
            </a:r>
            <a:r>
              <a:rPr lang="en-US" altLang="ja-JP" sz="2400" b="1" dirty="0" smtClean="0"/>
              <a:t>of</a:t>
            </a:r>
          </a:p>
          <a:p>
            <a:r>
              <a:rPr lang="en-US" altLang="ja-JP" sz="2400" b="1" dirty="0" smtClean="0"/>
              <a:t>the </a:t>
            </a:r>
            <a:r>
              <a:rPr lang="en-US" altLang="ja-JP" sz="2400" b="1" dirty="0"/>
              <a:t>Ruby </a:t>
            </a:r>
            <a:r>
              <a:rPr lang="en-US" altLang="ja-JP" sz="2400" b="1" dirty="0" smtClean="0"/>
              <a:t>Programming </a:t>
            </a:r>
            <a:r>
              <a:rPr lang="en-US" altLang="ja-JP" sz="2400" b="1" dirty="0" err="1" smtClean="0"/>
              <a:t>shounendan</a:t>
            </a:r>
            <a:endParaRPr lang="ja-JP" altLang="en-US" sz="7200" b="1" dirty="0"/>
          </a:p>
          <a:p>
            <a:endParaRPr lang="en-US" altLang="ja-JP" sz="1600" b="1" dirty="0" smtClean="0"/>
          </a:p>
          <a:p>
            <a:r>
              <a:rPr lang="en-US" altLang="ja-JP" sz="2400" b="1" dirty="0" err="1" smtClean="0"/>
              <a:t>nobyuki@smalruby.jp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nobyuki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本多 展幸</a:t>
            </a:r>
            <a:endParaRPr lang="en-US" altLang="ja-JP" sz="2400" b="1" dirty="0" smtClean="0"/>
          </a:p>
        </p:txBody>
      </p:sp>
      <p:sp>
        <p:nvSpPr>
          <p:cNvPr id="4" name="正方形/長方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42821" y="508752"/>
            <a:ext cx="742473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8000" dirty="0">
                <a:solidFill>
                  <a:schemeClr val="bg1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Sponsored </a:t>
            </a:r>
            <a:r>
              <a:rPr lang="en-US" altLang="ja-JP" sz="8000" dirty="0" smtClean="0">
                <a:solidFill>
                  <a:schemeClr val="bg1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by</a:t>
            </a:r>
          </a:p>
          <a:p>
            <a:pPr algn="ctr"/>
            <a:endParaRPr lang="en-US" altLang="ja-JP" sz="2400" dirty="0" smtClean="0">
              <a:solidFill>
                <a:schemeClr val="bg1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  <a:p>
            <a:pPr algn="ctr"/>
            <a:r>
              <a:rPr lang="en-US" altLang="ja-JP" sz="19900" dirty="0" smtClean="0">
                <a:solidFill>
                  <a:schemeClr val="bg1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NaCl</a:t>
            </a:r>
            <a:endParaRPr kumimoji="1" lang="ja-JP" altLang="en-US" dirty="0">
              <a:solidFill>
                <a:schemeClr val="bg1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66945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3" y="594000"/>
            <a:ext cx="7424737" cy="5616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ja-JP" sz="2400" dirty="0" smtClean="0"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  <a:p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</a:t>
            </a:r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aCl </a:t>
            </a:r>
            <a:r>
              <a:rPr lang="en-US" altLang="ja-JP" sz="6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is</a:t>
            </a:r>
          </a:p>
          <a:p>
            <a:pPr algn="ctr"/>
            <a:r>
              <a:rPr lang="en-US" altLang="ja-JP" sz="23900" dirty="0" err="1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SIe</a:t>
            </a:r>
            <a:r>
              <a:rPr lang="en-US" altLang="ja-JP" sz="23900" dirty="0" err="1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r</a:t>
            </a:r>
            <a:endParaRPr lang="en-US" altLang="ja-JP" sz="23900" dirty="0" smtClean="0">
              <a:solidFill>
                <a:srgbClr val="FF6633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28475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3" y="594000"/>
            <a:ext cx="7424737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</a:t>
            </a:r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aCl </a:t>
            </a:r>
            <a:r>
              <a:rPr lang="en-US" altLang="ja-JP" sz="6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has</a:t>
            </a:r>
          </a:p>
          <a:p>
            <a:pPr algn="ctr"/>
            <a:r>
              <a:rPr lang="en-US" altLang="ja-JP" sz="16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30</a:t>
            </a:r>
            <a:endParaRPr lang="en-US" altLang="ja-JP" sz="8800" dirty="0"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  <a:p>
            <a:pPr algn="r"/>
            <a:r>
              <a:rPr lang="en-US" altLang="ja-JP" sz="9600" dirty="0" err="1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Rubyist</a:t>
            </a:r>
            <a:r>
              <a:rPr lang="en-US" altLang="ja-JP" sz="9600" dirty="0" err="1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s</a:t>
            </a:r>
            <a:endParaRPr lang="en-US" altLang="ja-JP" sz="34400" dirty="0" smtClean="0">
              <a:solidFill>
                <a:srgbClr val="FF6633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905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3" y="594000"/>
            <a:ext cx="7424737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</a:t>
            </a:r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aCl </a:t>
            </a:r>
            <a:r>
              <a:rPr lang="en-US" altLang="ja-JP" sz="6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has</a:t>
            </a:r>
          </a:p>
          <a:p>
            <a:pPr algn="ctr"/>
            <a:r>
              <a:rPr lang="en-US" altLang="ja-JP" sz="16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6</a:t>
            </a:r>
            <a:endParaRPr lang="en-US" altLang="ja-JP" sz="8800" dirty="0"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  <a:p>
            <a:pPr algn="r"/>
            <a:r>
              <a:rPr lang="en-US" altLang="ja-JP" sz="9600" dirty="0" err="1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Commiter</a:t>
            </a:r>
            <a:r>
              <a:rPr lang="en-US" altLang="ja-JP" sz="9600" dirty="0" err="1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s</a:t>
            </a:r>
            <a:endParaRPr lang="en-US" altLang="ja-JP" sz="41300" dirty="0" smtClean="0">
              <a:solidFill>
                <a:srgbClr val="FF6633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8257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3" y="594000"/>
            <a:ext cx="742473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P</a:t>
            </a:r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lease</a:t>
            </a:r>
          </a:p>
          <a:p>
            <a:pPr algn="ctr"/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come to</a:t>
            </a:r>
          </a:p>
          <a:p>
            <a:pPr algn="ctr"/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visit out</a:t>
            </a:r>
          </a:p>
          <a:p>
            <a:pPr algn="r"/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NaCl</a:t>
            </a:r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♪</a:t>
            </a:r>
            <a:endParaRPr lang="en-US" altLang="ja-JP" sz="41300" dirty="0" smtClean="0">
              <a:solidFill>
                <a:srgbClr val="FF6633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575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67000" y="414000"/>
            <a:ext cx="7191479" cy="4500000"/>
          </a:xfrm>
          <a:ln>
            <a:noFill/>
          </a:ln>
        </p:spPr>
        <p:txBody>
          <a:bodyPr anchor="t">
            <a:noAutofit/>
          </a:bodyPr>
          <a:lstStyle/>
          <a:p>
            <a:pPr algn="l"/>
            <a:r>
              <a:rPr kumimoji="1" lang="en-US" altLang="ja-JP" sz="11500" dirty="0" smtClean="0">
                <a:solidFill>
                  <a:srgbClr val="FF6633"/>
                </a:solidFill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K</a:t>
            </a: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ids</a:t>
            </a:r>
            <a:b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Fun</a:t>
            </a:r>
            <a:b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Ruby</a:t>
            </a:r>
            <a:r>
              <a:rPr kumimoji="1" lang="en-US" altLang="ja-JP" sz="11500" dirty="0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!</a:t>
            </a:r>
            <a:endParaRPr kumimoji="1" lang="ja-JP" altLang="en-US" sz="11500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50800" dist="889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 rot="20348698">
            <a:off x="3714265" y="886921"/>
            <a:ext cx="5032992" cy="1922083"/>
          </a:xfrm>
        </p:spPr>
        <p:txBody>
          <a:bodyPr>
            <a:noAutofit/>
          </a:bodyPr>
          <a:lstStyle/>
          <a:p>
            <a:pPr algn="l"/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ntroduction of the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malruby and the </a:t>
            </a:r>
            <a:r>
              <a:rPr lang="en-US" altLang="ja-JP" sz="3200" dirty="0" smtClean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Ruby</a:t>
            </a:r>
            <a:r>
              <a:rPr lang="en-US" altLang="ja-JP" sz="32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rogramming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hounendan</a:t>
            </a:r>
            <a:endParaRPr kumimoji="1" lang="ja-JP" alt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761" y="5364000"/>
            <a:ext cx="2783618" cy="1297631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657000" y="5499000"/>
            <a:ext cx="454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Kouji Takao and </a:t>
            </a:r>
            <a:r>
              <a:rPr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Nobuyuki Honda,</a:t>
            </a:r>
            <a:endParaRPr lang="en-US" altLang="ja-JP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a typeface="Segoe UI Symbol" panose="020B0502040204020203" pitchFamily="34" charset="0"/>
            </a:endParaRPr>
          </a:p>
          <a:p>
            <a:r>
              <a:rPr kumimoji="1"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The Ruby Programming Shounendan,</a:t>
            </a:r>
          </a:p>
          <a:p>
            <a:r>
              <a:rPr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RubyKaigi 2014, 09.19.2014</a:t>
            </a:r>
            <a:endParaRPr kumimoji="1" lang="ja-JP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0581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2">
      <a:majorFont>
        <a:latin typeface="Segoe UI Black"/>
        <a:ea typeface="Meiryo UI"/>
        <a:cs typeface=""/>
      </a:majorFont>
      <a:minorFont>
        <a:latin typeface="Segoe UI Black"/>
        <a:ea typeface="Meiryo UI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373</TotalTime>
  <Words>176</Words>
  <Application>Microsoft Office PowerPoint</Application>
  <PresentationFormat>画面に合わせる (4:3)</PresentationFormat>
  <Paragraphs>68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Meiryo UI</vt:lpstr>
      <vt:lpstr>Arial</vt:lpstr>
      <vt:lpstr>Segoe UI Black</vt:lpstr>
      <vt:lpstr>Segoe UI Symbol</vt:lpstr>
      <vt:lpstr>Office テーマ</vt:lpstr>
      <vt:lpstr>Kids Fun Ruby!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Kids Fun Ruby!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Kids, Fun, Ruby!</dc:title>
  <dc:creator>kouji takao</dc:creator>
  <cp:lastModifiedBy>kouji takao</cp:lastModifiedBy>
  <cp:revision>22</cp:revision>
  <dcterms:created xsi:type="dcterms:W3CDTF">2014-09-17T02:10:41Z</dcterms:created>
  <dcterms:modified xsi:type="dcterms:W3CDTF">2014-09-17T08:24:21Z</dcterms:modified>
</cp:coreProperties>
</file>

<file path=docProps/thumbnail.jpeg>
</file>